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>
      <p:cViewPr varScale="1">
        <p:scale>
          <a:sx n="72" d="100"/>
          <a:sy n="72" d="100"/>
        </p:scale>
        <p:origin x="318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7556500" cy="6019800"/>
          </a:xfrm>
          <a:custGeom>
            <a:avLst/>
            <a:gdLst/>
            <a:ahLst/>
            <a:cxnLst/>
            <a:rect l="l" t="t" r="r" b="b"/>
            <a:pathLst>
              <a:path w="7556500" h="6019800">
                <a:moveTo>
                  <a:pt x="7556500" y="0"/>
                </a:moveTo>
                <a:lnTo>
                  <a:pt x="0" y="0"/>
                </a:lnTo>
                <a:lnTo>
                  <a:pt x="0" y="6019800"/>
                </a:lnTo>
                <a:lnTo>
                  <a:pt x="7556500" y="6019800"/>
                </a:lnTo>
                <a:lnTo>
                  <a:pt x="7556500" y="0"/>
                </a:lnTo>
                <a:close/>
              </a:path>
            </a:pathLst>
          </a:custGeom>
          <a:solidFill>
            <a:srgbClr val="0DA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79501"/>
            <a:ext cx="7559992" cy="96125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3300" y="6451602"/>
            <a:ext cx="3018116" cy="1282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6206" y="1112533"/>
            <a:ext cx="5668009" cy="114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36437"/>
            <a:ext cx="2034539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Delivered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partnership</a:t>
            </a:r>
            <a:r>
              <a:rPr sz="9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libraries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" y="215912"/>
            <a:ext cx="2807842" cy="4362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935">
              <a:lnSpc>
                <a:spcPct val="100299"/>
              </a:lnSpc>
              <a:spcBef>
                <a:spcPts val="95"/>
              </a:spcBef>
            </a:pPr>
            <a:r>
              <a:rPr dirty="0"/>
              <a:t>Join</a:t>
            </a:r>
            <a:r>
              <a:rPr spc="-160" dirty="0"/>
              <a:t> </a:t>
            </a:r>
            <a:r>
              <a:rPr spc="110" dirty="0"/>
              <a:t>an</a:t>
            </a:r>
            <a:r>
              <a:rPr spc="-155" dirty="0"/>
              <a:t> </a:t>
            </a:r>
            <a:r>
              <a:rPr spc="-10" dirty="0"/>
              <a:t>enchanted </a:t>
            </a:r>
            <a:r>
              <a:rPr dirty="0"/>
              <a:t>story-</a:t>
            </a:r>
            <a:r>
              <a:rPr spc="125" dirty="0"/>
              <a:t>writing</a:t>
            </a:r>
            <a:r>
              <a:rPr spc="-90" dirty="0"/>
              <a:t> </a:t>
            </a:r>
            <a:r>
              <a:rPr spc="-10" dirty="0"/>
              <a:t>adventure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33596" y="5"/>
            <a:ext cx="5426710" cy="5867400"/>
            <a:chOff x="2133596" y="5"/>
            <a:chExt cx="5426710" cy="5867400"/>
          </a:xfrm>
        </p:grpSpPr>
        <p:sp>
          <p:nvSpPr>
            <p:cNvPr id="6" name="object 6"/>
            <p:cNvSpPr/>
            <p:nvPr/>
          </p:nvSpPr>
          <p:spPr>
            <a:xfrm>
              <a:off x="5789209" y="5"/>
              <a:ext cx="1771650" cy="1054100"/>
            </a:xfrm>
            <a:custGeom>
              <a:avLst/>
              <a:gdLst/>
              <a:ahLst/>
              <a:cxnLst/>
              <a:rect l="l" t="t" r="r" b="b"/>
              <a:pathLst>
                <a:path w="1771650" h="1054100">
                  <a:moveTo>
                    <a:pt x="1771040" y="0"/>
                  </a:moveTo>
                  <a:lnTo>
                    <a:pt x="0" y="0"/>
                  </a:lnTo>
                  <a:lnTo>
                    <a:pt x="359" y="43698"/>
                  </a:lnTo>
                  <a:lnTo>
                    <a:pt x="1789" y="86568"/>
                  </a:lnTo>
                  <a:lnTo>
                    <a:pt x="4303" y="128603"/>
                  </a:lnTo>
                  <a:lnTo>
                    <a:pt x="7910" y="169795"/>
                  </a:lnTo>
                  <a:lnTo>
                    <a:pt x="12622" y="210139"/>
                  </a:lnTo>
                  <a:lnTo>
                    <a:pt x="18451" y="249628"/>
                  </a:lnTo>
                  <a:lnTo>
                    <a:pt x="25409" y="288256"/>
                  </a:lnTo>
                  <a:lnTo>
                    <a:pt x="33506" y="326016"/>
                  </a:lnTo>
                  <a:lnTo>
                    <a:pt x="53163" y="398907"/>
                  </a:lnTo>
                  <a:lnTo>
                    <a:pt x="77515" y="468249"/>
                  </a:lnTo>
                  <a:lnTo>
                    <a:pt x="106652" y="533991"/>
                  </a:lnTo>
                  <a:lnTo>
                    <a:pt x="140665" y="596080"/>
                  </a:lnTo>
                  <a:lnTo>
                    <a:pt x="179645" y="654465"/>
                  </a:lnTo>
                  <a:lnTo>
                    <a:pt x="223683" y="709095"/>
                  </a:lnTo>
                  <a:lnTo>
                    <a:pt x="272870" y="759917"/>
                  </a:lnTo>
                  <a:lnTo>
                    <a:pt x="327298" y="806879"/>
                  </a:lnTo>
                  <a:lnTo>
                    <a:pt x="387056" y="849931"/>
                  </a:lnTo>
                  <a:lnTo>
                    <a:pt x="452235" y="889020"/>
                  </a:lnTo>
                  <a:lnTo>
                    <a:pt x="486887" y="907062"/>
                  </a:lnTo>
                  <a:lnTo>
                    <a:pt x="522928" y="924094"/>
                  </a:lnTo>
                  <a:lnTo>
                    <a:pt x="560370" y="940110"/>
                  </a:lnTo>
                  <a:lnTo>
                    <a:pt x="599225" y="955103"/>
                  </a:lnTo>
                  <a:lnTo>
                    <a:pt x="639503" y="969066"/>
                  </a:lnTo>
                  <a:lnTo>
                    <a:pt x="681216" y="981993"/>
                  </a:lnTo>
                  <a:lnTo>
                    <a:pt x="724375" y="993877"/>
                  </a:lnTo>
                  <a:lnTo>
                    <a:pt x="768992" y="1004713"/>
                  </a:lnTo>
                  <a:lnTo>
                    <a:pt x="815079" y="1014494"/>
                  </a:lnTo>
                  <a:lnTo>
                    <a:pt x="862646" y="1023212"/>
                  </a:lnTo>
                  <a:lnTo>
                    <a:pt x="911704" y="1030862"/>
                  </a:lnTo>
                  <a:lnTo>
                    <a:pt x="962266" y="1037438"/>
                  </a:lnTo>
                  <a:lnTo>
                    <a:pt x="1014343" y="1042932"/>
                  </a:lnTo>
                  <a:lnTo>
                    <a:pt x="1067946" y="1047339"/>
                  </a:lnTo>
                  <a:lnTo>
                    <a:pt x="1123085" y="1050651"/>
                  </a:lnTo>
                  <a:lnTo>
                    <a:pt x="1179774" y="1052863"/>
                  </a:lnTo>
                  <a:lnTo>
                    <a:pt x="1238023" y="1053967"/>
                  </a:lnTo>
                  <a:lnTo>
                    <a:pt x="1297843" y="1053958"/>
                  </a:lnTo>
                  <a:lnTo>
                    <a:pt x="1359246" y="1052829"/>
                  </a:lnTo>
                  <a:lnTo>
                    <a:pt x="1422243" y="1050574"/>
                  </a:lnTo>
                  <a:lnTo>
                    <a:pt x="1486846" y="1047185"/>
                  </a:lnTo>
                  <a:lnTo>
                    <a:pt x="1553066" y="1042657"/>
                  </a:lnTo>
                  <a:lnTo>
                    <a:pt x="1620914" y="1036983"/>
                  </a:lnTo>
                  <a:lnTo>
                    <a:pt x="1690402" y="1030157"/>
                  </a:lnTo>
                  <a:lnTo>
                    <a:pt x="1761540" y="1022172"/>
                  </a:lnTo>
                  <a:lnTo>
                    <a:pt x="1771040" y="1021346"/>
                  </a:lnTo>
                  <a:lnTo>
                    <a:pt x="1771040" y="0"/>
                  </a:lnTo>
                  <a:close/>
                </a:path>
              </a:pathLst>
            </a:custGeom>
            <a:solidFill>
              <a:srgbClr val="07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6230" y="544156"/>
              <a:ext cx="173990" cy="81280"/>
            </a:xfrm>
            <a:custGeom>
              <a:avLst/>
              <a:gdLst/>
              <a:ahLst/>
              <a:cxnLst/>
              <a:rect l="l" t="t" r="r" b="b"/>
              <a:pathLst>
                <a:path w="173989" h="81279">
                  <a:moveTo>
                    <a:pt x="44983" y="63563"/>
                  </a:moveTo>
                  <a:lnTo>
                    <a:pt x="16878" y="63563"/>
                  </a:lnTo>
                  <a:lnTo>
                    <a:pt x="16878" y="0"/>
                  </a:lnTo>
                  <a:lnTo>
                    <a:pt x="0" y="0"/>
                  </a:lnTo>
                  <a:lnTo>
                    <a:pt x="0" y="80949"/>
                  </a:lnTo>
                  <a:lnTo>
                    <a:pt x="44983" y="80949"/>
                  </a:lnTo>
                  <a:lnTo>
                    <a:pt x="44983" y="63563"/>
                  </a:lnTo>
                  <a:close/>
                </a:path>
                <a:path w="173989" h="81279">
                  <a:moveTo>
                    <a:pt x="173888" y="0"/>
                  </a:moveTo>
                  <a:lnTo>
                    <a:pt x="124104" y="0"/>
                  </a:lnTo>
                  <a:lnTo>
                    <a:pt x="124104" y="80949"/>
                  </a:lnTo>
                  <a:lnTo>
                    <a:pt x="173888" y="80949"/>
                  </a:lnTo>
                  <a:lnTo>
                    <a:pt x="173888" y="63563"/>
                  </a:lnTo>
                  <a:lnTo>
                    <a:pt x="140982" y="63563"/>
                  </a:lnTo>
                  <a:lnTo>
                    <a:pt x="140982" y="48577"/>
                  </a:lnTo>
                  <a:lnTo>
                    <a:pt x="173189" y="48577"/>
                  </a:lnTo>
                  <a:lnTo>
                    <a:pt x="173189" y="31216"/>
                  </a:lnTo>
                  <a:lnTo>
                    <a:pt x="140982" y="31216"/>
                  </a:lnTo>
                  <a:lnTo>
                    <a:pt x="140982" y="17386"/>
                  </a:lnTo>
                  <a:lnTo>
                    <a:pt x="173888" y="17386"/>
                  </a:lnTo>
                  <a:lnTo>
                    <a:pt x="173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2831" y="544148"/>
              <a:ext cx="72847" cy="809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10603" y="544131"/>
              <a:ext cx="442595" cy="81280"/>
            </a:xfrm>
            <a:custGeom>
              <a:avLst/>
              <a:gdLst/>
              <a:ahLst/>
              <a:cxnLst/>
              <a:rect l="l" t="t" r="r" b="b"/>
              <a:pathLst>
                <a:path w="442595" h="81279">
                  <a:moveTo>
                    <a:pt x="57391" y="80975"/>
                  </a:moveTo>
                  <a:lnTo>
                    <a:pt x="43446" y="53187"/>
                  </a:lnTo>
                  <a:lnTo>
                    <a:pt x="42164" y="50634"/>
                  </a:lnTo>
                  <a:lnTo>
                    <a:pt x="47396" y="47612"/>
                  </a:lnTo>
                  <a:lnTo>
                    <a:pt x="51866" y="42621"/>
                  </a:lnTo>
                  <a:lnTo>
                    <a:pt x="54902" y="35801"/>
                  </a:lnTo>
                  <a:lnTo>
                    <a:pt x="56146" y="26606"/>
                  </a:lnTo>
                  <a:lnTo>
                    <a:pt x="56146" y="19075"/>
                  </a:lnTo>
                  <a:lnTo>
                    <a:pt x="55613" y="17475"/>
                  </a:lnTo>
                  <a:lnTo>
                    <a:pt x="53936" y="12446"/>
                  </a:lnTo>
                  <a:lnTo>
                    <a:pt x="45745" y="2870"/>
                  </a:lnTo>
                  <a:lnTo>
                    <a:pt x="39738" y="25"/>
                  </a:lnTo>
                  <a:lnTo>
                    <a:pt x="38887" y="25"/>
                  </a:lnTo>
                  <a:lnTo>
                    <a:pt x="38887" y="20662"/>
                  </a:lnTo>
                  <a:lnTo>
                    <a:pt x="38887" y="32550"/>
                  </a:lnTo>
                  <a:lnTo>
                    <a:pt x="35293" y="35801"/>
                  </a:lnTo>
                  <a:lnTo>
                    <a:pt x="16865" y="35801"/>
                  </a:lnTo>
                  <a:lnTo>
                    <a:pt x="16865" y="17475"/>
                  </a:lnTo>
                  <a:lnTo>
                    <a:pt x="35382" y="17475"/>
                  </a:lnTo>
                  <a:lnTo>
                    <a:pt x="38887" y="20662"/>
                  </a:lnTo>
                  <a:lnTo>
                    <a:pt x="38887" y="25"/>
                  </a:lnTo>
                  <a:lnTo>
                    <a:pt x="0" y="25"/>
                  </a:lnTo>
                  <a:lnTo>
                    <a:pt x="0" y="80975"/>
                  </a:lnTo>
                  <a:lnTo>
                    <a:pt x="16865" y="80975"/>
                  </a:lnTo>
                  <a:lnTo>
                    <a:pt x="16865" y="53187"/>
                  </a:lnTo>
                  <a:lnTo>
                    <a:pt x="25019" y="53187"/>
                  </a:lnTo>
                  <a:lnTo>
                    <a:pt x="38074" y="80975"/>
                  </a:lnTo>
                  <a:lnTo>
                    <a:pt x="57391" y="80975"/>
                  </a:lnTo>
                  <a:close/>
                </a:path>
                <a:path w="442595" h="81279">
                  <a:moveTo>
                    <a:pt x="198285" y="25"/>
                  </a:moveTo>
                  <a:lnTo>
                    <a:pt x="181406" y="25"/>
                  </a:lnTo>
                  <a:lnTo>
                    <a:pt x="181406" y="45796"/>
                  </a:lnTo>
                  <a:lnTo>
                    <a:pt x="152717" y="25"/>
                  </a:lnTo>
                  <a:lnTo>
                    <a:pt x="136042" y="25"/>
                  </a:lnTo>
                  <a:lnTo>
                    <a:pt x="136042" y="80987"/>
                  </a:lnTo>
                  <a:lnTo>
                    <a:pt x="152920" y="80987"/>
                  </a:lnTo>
                  <a:lnTo>
                    <a:pt x="152920" y="33375"/>
                  </a:lnTo>
                  <a:lnTo>
                    <a:pt x="182511" y="80987"/>
                  </a:lnTo>
                  <a:lnTo>
                    <a:pt x="198285" y="80987"/>
                  </a:lnTo>
                  <a:lnTo>
                    <a:pt x="198285" y="25"/>
                  </a:lnTo>
                  <a:close/>
                </a:path>
                <a:path w="442595" h="81279">
                  <a:moveTo>
                    <a:pt x="297586" y="0"/>
                  </a:moveTo>
                  <a:lnTo>
                    <a:pt x="280708" y="0"/>
                  </a:lnTo>
                  <a:lnTo>
                    <a:pt x="280708" y="80962"/>
                  </a:lnTo>
                  <a:lnTo>
                    <a:pt x="297586" y="80962"/>
                  </a:lnTo>
                  <a:lnTo>
                    <a:pt x="297586" y="0"/>
                  </a:lnTo>
                  <a:close/>
                </a:path>
                <a:path w="442595" h="81279">
                  <a:moveTo>
                    <a:pt x="442226" y="25"/>
                  </a:moveTo>
                  <a:lnTo>
                    <a:pt x="425348" y="25"/>
                  </a:lnTo>
                  <a:lnTo>
                    <a:pt x="425348" y="45808"/>
                  </a:lnTo>
                  <a:lnTo>
                    <a:pt x="396659" y="25"/>
                  </a:lnTo>
                  <a:lnTo>
                    <a:pt x="379984" y="25"/>
                  </a:lnTo>
                  <a:lnTo>
                    <a:pt x="379984" y="80987"/>
                  </a:lnTo>
                  <a:lnTo>
                    <a:pt x="396862" y="80987"/>
                  </a:lnTo>
                  <a:lnTo>
                    <a:pt x="396862" y="33375"/>
                  </a:lnTo>
                  <a:lnTo>
                    <a:pt x="426453" y="80987"/>
                  </a:lnTo>
                  <a:lnTo>
                    <a:pt x="442226" y="80987"/>
                  </a:lnTo>
                  <a:lnTo>
                    <a:pt x="442226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2055" y="542882"/>
              <a:ext cx="66421" cy="837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6779" y="266180"/>
              <a:ext cx="414275" cy="2301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52335" y="248513"/>
              <a:ext cx="43815" cy="199390"/>
            </a:xfrm>
            <a:custGeom>
              <a:avLst/>
              <a:gdLst/>
              <a:ahLst/>
              <a:cxnLst/>
              <a:rect l="l" t="t" r="r" b="b"/>
              <a:pathLst>
                <a:path w="43815" h="199390">
                  <a:moveTo>
                    <a:pt x="43345" y="0"/>
                  </a:moveTo>
                  <a:lnTo>
                    <a:pt x="0" y="0"/>
                  </a:lnTo>
                  <a:lnTo>
                    <a:pt x="0" y="199275"/>
                  </a:lnTo>
                  <a:lnTo>
                    <a:pt x="43345" y="199275"/>
                  </a:lnTo>
                  <a:lnTo>
                    <a:pt x="43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402" y="308131"/>
              <a:ext cx="220899" cy="1430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5424" y="255185"/>
              <a:ext cx="233337" cy="2272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33596" y="5359402"/>
              <a:ext cx="3302000" cy="508000"/>
            </a:xfrm>
            <a:custGeom>
              <a:avLst/>
              <a:gdLst/>
              <a:ahLst/>
              <a:cxnLst/>
              <a:rect l="l" t="t" r="r" b="b"/>
              <a:pathLst>
                <a:path w="3302000" h="508000">
                  <a:moveTo>
                    <a:pt x="3204400" y="0"/>
                  </a:moveTo>
                  <a:lnTo>
                    <a:pt x="97612" y="0"/>
                  </a:lnTo>
                  <a:lnTo>
                    <a:pt x="59616" y="7670"/>
                  </a:lnTo>
                  <a:lnTo>
                    <a:pt x="28589" y="28587"/>
                  </a:lnTo>
                  <a:lnTo>
                    <a:pt x="7670" y="59611"/>
                  </a:lnTo>
                  <a:lnTo>
                    <a:pt x="0" y="97599"/>
                  </a:lnTo>
                  <a:lnTo>
                    <a:pt x="0" y="410400"/>
                  </a:lnTo>
                  <a:lnTo>
                    <a:pt x="7670" y="448388"/>
                  </a:lnTo>
                  <a:lnTo>
                    <a:pt x="28589" y="479412"/>
                  </a:lnTo>
                  <a:lnTo>
                    <a:pt x="59616" y="500329"/>
                  </a:lnTo>
                  <a:lnTo>
                    <a:pt x="97612" y="508000"/>
                  </a:lnTo>
                  <a:lnTo>
                    <a:pt x="3204400" y="508000"/>
                  </a:lnTo>
                  <a:lnTo>
                    <a:pt x="3242394" y="500329"/>
                  </a:lnTo>
                  <a:lnTo>
                    <a:pt x="3273417" y="479412"/>
                  </a:lnTo>
                  <a:lnTo>
                    <a:pt x="3294331" y="448388"/>
                  </a:lnTo>
                  <a:lnTo>
                    <a:pt x="3302000" y="410400"/>
                  </a:lnTo>
                  <a:lnTo>
                    <a:pt x="3302000" y="97599"/>
                  </a:lnTo>
                  <a:lnTo>
                    <a:pt x="3294331" y="59611"/>
                  </a:lnTo>
                  <a:lnTo>
                    <a:pt x="3273417" y="28587"/>
                  </a:lnTo>
                  <a:lnTo>
                    <a:pt x="3242394" y="7670"/>
                  </a:lnTo>
                  <a:lnTo>
                    <a:pt x="320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2899" y="3784604"/>
              <a:ext cx="2171700" cy="1104900"/>
            </a:xfrm>
            <a:custGeom>
              <a:avLst/>
              <a:gdLst/>
              <a:ahLst/>
              <a:cxnLst/>
              <a:rect l="l" t="t" r="r" b="b"/>
              <a:pathLst>
                <a:path w="2171700" h="1104900">
                  <a:moveTo>
                    <a:pt x="2171700" y="0"/>
                  </a:moveTo>
                  <a:lnTo>
                    <a:pt x="0" y="0"/>
                  </a:lnTo>
                  <a:lnTo>
                    <a:pt x="0" y="930414"/>
                  </a:lnTo>
                  <a:lnTo>
                    <a:pt x="43953" y="944318"/>
                  </a:lnTo>
                  <a:lnTo>
                    <a:pt x="88540" y="957825"/>
                  </a:lnTo>
                  <a:lnTo>
                    <a:pt x="133755" y="970909"/>
                  </a:lnTo>
                  <a:lnTo>
                    <a:pt x="179593" y="983544"/>
                  </a:lnTo>
                  <a:lnTo>
                    <a:pt x="226048" y="995706"/>
                  </a:lnTo>
                  <a:lnTo>
                    <a:pt x="273114" y="1007367"/>
                  </a:lnTo>
                  <a:lnTo>
                    <a:pt x="320787" y="1018502"/>
                  </a:lnTo>
                  <a:lnTo>
                    <a:pt x="369061" y="1029085"/>
                  </a:lnTo>
                  <a:lnTo>
                    <a:pt x="417930" y="1039091"/>
                  </a:lnTo>
                  <a:lnTo>
                    <a:pt x="467388" y="1048493"/>
                  </a:lnTo>
                  <a:lnTo>
                    <a:pt x="517431" y="1057267"/>
                  </a:lnTo>
                  <a:lnTo>
                    <a:pt x="568052" y="1065385"/>
                  </a:lnTo>
                  <a:lnTo>
                    <a:pt x="619247" y="1072822"/>
                  </a:lnTo>
                  <a:lnTo>
                    <a:pt x="671010" y="1079553"/>
                  </a:lnTo>
                  <a:lnTo>
                    <a:pt x="723336" y="1085551"/>
                  </a:lnTo>
                  <a:lnTo>
                    <a:pt x="776218" y="1090791"/>
                  </a:lnTo>
                  <a:lnTo>
                    <a:pt x="829651" y="1095247"/>
                  </a:lnTo>
                  <a:lnTo>
                    <a:pt x="883631" y="1098893"/>
                  </a:lnTo>
                  <a:lnTo>
                    <a:pt x="938151" y="1101703"/>
                  </a:lnTo>
                  <a:lnTo>
                    <a:pt x="993206" y="1103652"/>
                  </a:lnTo>
                  <a:lnTo>
                    <a:pt x="1048791" y="1104713"/>
                  </a:lnTo>
                  <a:lnTo>
                    <a:pt x="1104900" y="1104861"/>
                  </a:lnTo>
                  <a:lnTo>
                    <a:pt x="1161453" y="1104074"/>
                  </a:lnTo>
                  <a:lnTo>
                    <a:pt x="1217467" y="1102366"/>
                  </a:lnTo>
                  <a:lnTo>
                    <a:pt x="1272936" y="1099762"/>
                  </a:lnTo>
                  <a:lnTo>
                    <a:pt x="1327853" y="1096291"/>
                  </a:lnTo>
                  <a:lnTo>
                    <a:pt x="1382214" y="1091978"/>
                  </a:lnTo>
                  <a:lnTo>
                    <a:pt x="1436013" y="1086851"/>
                  </a:lnTo>
                  <a:lnTo>
                    <a:pt x="1489244" y="1080936"/>
                  </a:lnTo>
                  <a:lnTo>
                    <a:pt x="1541901" y="1074261"/>
                  </a:lnTo>
                  <a:lnTo>
                    <a:pt x="1593980" y="1066851"/>
                  </a:lnTo>
                  <a:lnTo>
                    <a:pt x="1645473" y="1058734"/>
                  </a:lnTo>
                  <a:lnTo>
                    <a:pt x="1696376" y="1049936"/>
                  </a:lnTo>
                  <a:lnTo>
                    <a:pt x="1746683" y="1040485"/>
                  </a:lnTo>
                  <a:lnTo>
                    <a:pt x="1796389" y="1030406"/>
                  </a:lnTo>
                  <a:lnTo>
                    <a:pt x="1845487" y="1019727"/>
                  </a:lnTo>
                  <a:lnTo>
                    <a:pt x="1893973" y="1008475"/>
                  </a:lnTo>
                  <a:lnTo>
                    <a:pt x="1941840" y="996675"/>
                  </a:lnTo>
                  <a:lnTo>
                    <a:pt x="1989082" y="984356"/>
                  </a:lnTo>
                  <a:lnTo>
                    <a:pt x="2035695" y="971544"/>
                  </a:lnTo>
                  <a:lnTo>
                    <a:pt x="2081673" y="958265"/>
                  </a:lnTo>
                  <a:lnTo>
                    <a:pt x="2127010" y="944546"/>
                  </a:lnTo>
                  <a:lnTo>
                    <a:pt x="2171700" y="930414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05A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60418" y="2336599"/>
            <a:ext cx="4839335" cy="79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fun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hour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workshop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5-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olds.</a:t>
            </a:r>
            <a:endParaRPr sz="1600">
              <a:latin typeface="Verdana"/>
              <a:cs typeface="Verdana"/>
            </a:endParaRPr>
          </a:p>
          <a:p>
            <a:pPr marL="513080" marR="505459" algn="ctr">
              <a:lnSpc>
                <a:spcPct val="100000"/>
              </a:lnSpc>
              <a:spcBef>
                <a:spcPts val="1230"/>
              </a:spcBef>
            </a:pP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tutors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coach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seeds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great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idea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grow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magical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story.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1191" y="5032490"/>
            <a:ext cx="2856865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21313C"/>
                </a:solidFill>
                <a:latin typeface="Verdana"/>
                <a:cs typeface="Verdana"/>
              </a:rPr>
              <a:t>Call</a:t>
            </a:r>
            <a:r>
              <a:rPr sz="1300" spc="-95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21313C"/>
                </a:solidFill>
                <a:latin typeface="Verdana"/>
                <a:cs typeface="Verdana"/>
              </a:rPr>
              <a:t>us</a:t>
            </a:r>
            <a:r>
              <a:rPr sz="1300" spc="-90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21313C"/>
                </a:solidFill>
                <a:latin typeface="Verdana"/>
                <a:cs typeface="Verdana"/>
              </a:rPr>
              <a:t>today</a:t>
            </a:r>
            <a:r>
              <a:rPr sz="1300" spc="-90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21313C"/>
                </a:solidFill>
                <a:latin typeface="Verdana"/>
                <a:cs typeface="Verdana"/>
              </a:rPr>
              <a:t>to</a:t>
            </a:r>
            <a:r>
              <a:rPr sz="1300" spc="-90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21313C"/>
                </a:solidFill>
                <a:latin typeface="Verdana"/>
                <a:cs typeface="Verdana"/>
              </a:rPr>
              <a:t>book</a:t>
            </a:r>
            <a:r>
              <a:rPr sz="1300" spc="-95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55" dirty="0">
                <a:solidFill>
                  <a:srgbClr val="21313C"/>
                </a:solidFill>
                <a:latin typeface="Verdana"/>
                <a:cs typeface="Verdana"/>
              </a:rPr>
              <a:t>your</a:t>
            </a:r>
            <a:r>
              <a:rPr sz="1300" spc="-90" dirty="0">
                <a:solidFill>
                  <a:srgbClr val="21313C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21313C"/>
                </a:solidFill>
                <a:latin typeface="Verdana"/>
                <a:cs typeface="Verdana"/>
              </a:rPr>
              <a:t>space</a:t>
            </a:r>
            <a:endParaRPr sz="1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000" spc="-10" dirty="0">
                <a:solidFill>
                  <a:srgbClr val="143842"/>
                </a:solidFill>
                <a:latin typeface="Verdana"/>
                <a:cs typeface="Verdana"/>
              </a:rPr>
              <a:t>Phone:</a:t>
            </a:r>
            <a:r>
              <a:rPr lang="en-GB" sz="1000" spc="-10" dirty="0">
                <a:solidFill>
                  <a:srgbClr val="143842"/>
                </a:solidFill>
                <a:latin typeface="Verdana"/>
                <a:cs typeface="Verdana"/>
              </a:rPr>
              <a:t>  01245450501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8916" y="3314712"/>
            <a:ext cx="5802630" cy="1625600"/>
          </a:xfrm>
          <a:custGeom>
            <a:avLst/>
            <a:gdLst/>
            <a:ahLst/>
            <a:cxnLst/>
            <a:rect l="l" t="t" r="r" b="b"/>
            <a:pathLst>
              <a:path w="5802630" h="1625600">
                <a:moveTo>
                  <a:pt x="3302000" y="120497"/>
                </a:moveTo>
                <a:lnTo>
                  <a:pt x="3292538" y="73596"/>
                </a:lnTo>
                <a:lnTo>
                  <a:pt x="3266706" y="35293"/>
                </a:lnTo>
                <a:lnTo>
                  <a:pt x="3228403" y="9461"/>
                </a:lnTo>
                <a:lnTo>
                  <a:pt x="3181502" y="0"/>
                </a:lnTo>
                <a:lnTo>
                  <a:pt x="120497" y="0"/>
                </a:lnTo>
                <a:lnTo>
                  <a:pt x="73596" y="9461"/>
                </a:lnTo>
                <a:lnTo>
                  <a:pt x="35293" y="35293"/>
                </a:lnTo>
                <a:lnTo>
                  <a:pt x="9474" y="73596"/>
                </a:lnTo>
                <a:lnTo>
                  <a:pt x="0" y="120497"/>
                </a:lnTo>
                <a:lnTo>
                  <a:pt x="0" y="1505102"/>
                </a:lnTo>
                <a:lnTo>
                  <a:pt x="9474" y="1552003"/>
                </a:lnTo>
                <a:lnTo>
                  <a:pt x="35293" y="1590306"/>
                </a:lnTo>
                <a:lnTo>
                  <a:pt x="73596" y="1616125"/>
                </a:lnTo>
                <a:lnTo>
                  <a:pt x="120497" y="1625600"/>
                </a:lnTo>
                <a:lnTo>
                  <a:pt x="3181502" y="1625600"/>
                </a:lnTo>
                <a:lnTo>
                  <a:pt x="3228403" y="1616125"/>
                </a:lnTo>
                <a:lnTo>
                  <a:pt x="3266706" y="1590306"/>
                </a:lnTo>
                <a:lnTo>
                  <a:pt x="3292538" y="1552003"/>
                </a:lnTo>
                <a:lnTo>
                  <a:pt x="3302000" y="1505102"/>
                </a:lnTo>
                <a:lnTo>
                  <a:pt x="3302000" y="120497"/>
                </a:lnTo>
                <a:close/>
              </a:path>
              <a:path w="5802630" h="1625600">
                <a:moveTo>
                  <a:pt x="5802147" y="111633"/>
                </a:moveTo>
                <a:lnTo>
                  <a:pt x="5793371" y="68173"/>
                </a:lnTo>
                <a:lnTo>
                  <a:pt x="5769457" y="32689"/>
                </a:lnTo>
                <a:lnTo>
                  <a:pt x="5733974" y="8775"/>
                </a:lnTo>
                <a:lnTo>
                  <a:pt x="5690514" y="0"/>
                </a:lnTo>
                <a:lnTo>
                  <a:pt x="3462693" y="0"/>
                </a:lnTo>
                <a:lnTo>
                  <a:pt x="3419233" y="8775"/>
                </a:lnTo>
                <a:lnTo>
                  <a:pt x="3383750" y="32689"/>
                </a:lnTo>
                <a:lnTo>
                  <a:pt x="3359823" y="68173"/>
                </a:lnTo>
                <a:lnTo>
                  <a:pt x="3351047" y="111633"/>
                </a:lnTo>
                <a:lnTo>
                  <a:pt x="3351047" y="1513967"/>
                </a:lnTo>
                <a:lnTo>
                  <a:pt x="3359823" y="1557413"/>
                </a:lnTo>
                <a:lnTo>
                  <a:pt x="3383750" y="1592897"/>
                </a:lnTo>
                <a:lnTo>
                  <a:pt x="3419233" y="1616824"/>
                </a:lnTo>
                <a:lnTo>
                  <a:pt x="3462693" y="1625600"/>
                </a:lnTo>
                <a:lnTo>
                  <a:pt x="5690514" y="1625600"/>
                </a:lnTo>
                <a:lnTo>
                  <a:pt x="5733974" y="1616824"/>
                </a:lnTo>
                <a:lnTo>
                  <a:pt x="5769457" y="1592897"/>
                </a:lnTo>
                <a:lnTo>
                  <a:pt x="5793371" y="1557413"/>
                </a:lnTo>
                <a:lnTo>
                  <a:pt x="5802147" y="1513967"/>
                </a:lnTo>
                <a:lnTo>
                  <a:pt x="5802147" y="111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n-GB" dirty="0"/>
              <a:t>         Tuesday 5</a:t>
            </a:r>
            <a:r>
              <a:rPr lang="en-GB" baseline="30000" dirty="0"/>
              <a:t>th</a:t>
            </a:r>
            <a:r>
              <a:rPr lang="en-GB" dirty="0"/>
              <a:t> August                       11:30-12:30pm</a:t>
            </a:r>
          </a:p>
          <a:p>
            <a:endParaRPr lang="en-GB" dirty="0"/>
          </a:p>
          <a:p>
            <a:r>
              <a:rPr lang="en-GB" dirty="0"/>
              <a:t>Braintree Library</a:t>
            </a:r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974613" y="3378848"/>
            <a:ext cx="3384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143842"/>
                </a:solidFill>
                <a:latin typeface="Verdana"/>
                <a:cs typeface="Verdana"/>
              </a:rPr>
              <a:t>Date: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5635" y="3378848"/>
            <a:ext cx="342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143842"/>
                </a:solidFill>
                <a:latin typeface="Verdana"/>
                <a:cs typeface="Verdana"/>
              </a:rPr>
              <a:t>Time: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25054" y="8221771"/>
            <a:ext cx="215900" cy="2364105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Story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Garden </a:t>
            </a: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illustrations</a:t>
            </a:r>
            <a:r>
              <a:rPr sz="5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FFFFFF"/>
                </a:solidFill>
                <a:latin typeface="Verdana"/>
                <a:cs typeface="Verdana"/>
              </a:rPr>
              <a:t>Dapo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FFFFFF"/>
                </a:solidFill>
                <a:latin typeface="Verdana"/>
                <a:cs typeface="Verdana"/>
              </a:rPr>
              <a:t>Adeola</a:t>
            </a:r>
            <a:r>
              <a:rPr sz="5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80" dirty="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The</a:t>
            </a:r>
            <a:r>
              <a:rPr sz="5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Reading Agency </a:t>
            </a: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500">
              <a:latin typeface="Verdana"/>
              <a:cs typeface="Verdana"/>
            </a:endParaRPr>
          </a:p>
          <a:p>
            <a:pPr marL="17780">
              <a:lnSpc>
                <a:spcPct val="100000"/>
              </a:lnSpc>
              <a:spcBef>
                <a:spcPts val="240"/>
              </a:spcBef>
            </a:pP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Story</a:t>
            </a:r>
            <a:r>
              <a:rPr sz="5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Garden logo artwork</a:t>
            </a:r>
            <a:r>
              <a:rPr sz="5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80" dirty="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 The Reading</a:t>
            </a:r>
            <a:r>
              <a:rPr sz="5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00" spc="-10" dirty="0">
                <a:solidFill>
                  <a:srgbClr val="FFFFFF"/>
                </a:solidFill>
                <a:latin typeface="Verdana"/>
                <a:cs typeface="Verdana"/>
              </a:rPr>
              <a:t>Agency </a:t>
            </a:r>
            <a:r>
              <a:rPr sz="500" spc="-2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5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4012" y="9749170"/>
            <a:ext cx="7306309" cy="817244"/>
            <a:chOff x="254012" y="9749170"/>
            <a:chExt cx="7306309" cy="817244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3000" y="9749170"/>
              <a:ext cx="67005" cy="1993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012" y="9931402"/>
              <a:ext cx="2006587" cy="634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ABFB35E520049B0C66EC96B48BE3F" ma:contentTypeVersion="11" ma:contentTypeDescription="Create a new document." ma:contentTypeScope="" ma:versionID="c0a9ad3f09bfae39400fd24c4b16e1d9">
  <xsd:schema xmlns:xsd="http://www.w3.org/2001/XMLSchema" xmlns:xs="http://www.w3.org/2001/XMLSchema" xmlns:p="http://schemas.microsoft.com/office/2006/metadata/properties" xmlns:ns2="aa9e92ee-37de-4987-a111-61188225f4ca" xmlns:ns3="c1385463-bfb9-44fa-9c70-c17d483a9bf7" targetNamespace="http://schemas.microsoft.com/office/2006/metadata/properties" ma:root="true" ma:fieldsID="d1826463404ed9190f6b118885cc4790" ns2:_="" ns3:_="">
    <xsd:import namespace="aa9e92ee-37de-4987-a111-61188225f4ca"/>
    <xsd:import namespace="c1385463-bfb9-44fa-9c70-c17d483a9bf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e92ee-37de-4987-a111-61188225f4c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b3ec5e7-dbe2-4894-81a7-004e945ca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5463-bfb9-44fa-9c70-c17d483a9bf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7db9eb0-fd78-4b23-ac7f-85db7283b71b}" ma:internalName="TaxCatchAll" ma:showField="CatchAllData" ma:web="c1385463-bfb9-44fa-9c70-c17d483a9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e92ee-37de-4987-a111-61188225f4ca">
      <Terms xmlns="http://schemas.microsoft.com/office/infopath/2007/PartnerControls"/>
    </lcf76f155ced4ddcb4097134ff3c332f>
    <TaxCatchAll xmlns="c1385463-bfb9-44fa-9c70-c17d483a9bf7" xsi:nil="true"/>
  </documentManagement>
</p:properties>
</file>

<file path=customXml/itemProps1.xml><?xml version="1.0" encoding="utf-8"?>
<ds:datastoreItem xmlns:ds="http://schemas.openxmlformats.org/officeDocument/2006/customXml" ds:itemID="{BFED798E-E941-444B-B099-8AB5083BA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B47FC-0A63-44B3-8F6D-5E4CB0ADE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e92ee-37de-4987-a111-61188225f4ca"/>
    <ds:schemaRef ds:uri="c1385463-bfb9-44fa-9c70-c17d483a9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08A75-6081-47BE-A029-B96483F379CE}">
  <ds:schemaRefs>
    <ds:schemaRef ds:uri="http://schemas.microsoft.com/office/2006/metadata/properties"/>
    <ds:schemaRef ds:uri="http://schemas.microsoft.com/office/infopath/2007/PartnerControls"/>
    <ds:schemaRef ds:uri="aa9e92ee-37de-4987-a111-61188225f4ca"/>
    <ds:schemaRef ds:uri="c1385463-bfb9-44fa-9c70-c17d483a9b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84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Join an enchanted story-writing adventure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SRC25_Workshop_Poster</dc:title>
  <cp:lastModifiedBy>beth close</cp:lastModifiedBy>
  <cp:revision>2</cp:revision>
  <dcterms:created xsi:type="dcterms:W3CDTF">2025-06-11T10:09:06Z</dcterms:created>
  <dcterms:modified xsi:type="dcterms:W3CDTF">2025-07-03T12:52:37Z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2025-05-08T00:00:00Z</vt:filetime>
  </property>
  <property fmtid="{D5CDD505-2E9C-101B-9397-08002B2CF9AE}" pid="3" name="Creator">
    <vt:lpwstr>Adobe Illustrator 29.1 (Macintosh)</vt:lpwstr>
  </property>
  <property fmtid="{D5CDD505-2E9C-101B-9397-08002B2CF9AE}" pid="4" name="LastSaved">
    <vt:filetime>2025-06-11T00:00:00Z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0x010100340ABFB35E520049B0C66EC96B48BE3F</vt:lpwstr>
  </property>
</Properties>
</file>